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33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356350"/>
            <a:ext cx="94151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44313" y="6356350"/>
            <a:ext cx="53500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B3F02E45-2D77-4B10-9CFB-9C054139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5520088"/>
            <a:ext cx="12192000" cy="14004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3B19E8-94CB-EF4C-93B6-2CA6D6271153}"/>
              </a:ext>
            </a:extLst>
          </p:cNvPr>
          <p:cNvSpPr/>
          <p:nvPr userDrawn="1"/>
        </p:nvSpPr>
        <p:spPr>
          <a:xfrm rot="5400000">
            <a:off x="8161664" y="-1726160"/>
            <a:ext cx="2030931" cy="602973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9121855-69B2-E04E-9704-2A2F30C709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017" y="835462"/>
            <a:ext cx="5624223" cy="90649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13BA626D-A052-AF48-A5CC-F7648F56E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6400" y="2456572"/>
            <a:ext cx="9415112" cy="2081155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B46E5C5-7055-D447-9D80-85B653F88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4645224"/>
            <a:ext cx="9415112" cy="16723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1E44100-1580-7D46-80B1-DA8CD2642D16}"/>
              </a:ext>
            </a:extLst>
          </p:cNvPr>
          <p:cNvSpPr txBox="1">
            <a:spLocks/>
          </p:cNvSpPr>
          <p:nvPr userDrawn="1"/>
        </p:nvSpPr>
        <p:spPr>
          <a:xfrm>
            <a:off x="11396713" y="6508750"/>
            <a:ext cx="5350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F02E45-2D77-4B10-9CFB-9C054139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5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77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1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6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5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8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2450"/>
            <a:ext cx="323139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8863" y="1823849"/>
            <a:ext cx="3369589" cy="40705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CEA9A8-F85C-4DE6-B2ED-523E146052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84211" y="1822450"/>
            <a:ext cx="3369589" cy="40719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348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Row by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20489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04895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C8E8AB-44D0-4573-9EF9-653EE0A03C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4024173"/>
            <a:ext cx="5181600" cy="20489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7AF108-F60A-40B5-A39D-034485382B9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4024313"/>
            <a:ext cx="5181600" cy="1903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831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Column by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20489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24313"/>
            <a:ext cx="5181600" cy="204895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C8E8AB-44D0-4573-9EF9-653EE0A03C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72200" y="1833024"/>
            <a:ext cx="5181600" cy="20489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7AF108-F60A-40B5-A39D-034485382B9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4024313"/>
            <a:ext cx="5181600" cy="1903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966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58E826-1C00-4B6E-AEFD-2EEC74B3813D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02E45-2D77-4B10-9CFB-9C05413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4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08295"/>
            <a:ext cx="12192000" cy="64970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90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6892" y="6367111"/>
            <a:ext cx="6422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293863" y="6016752"/>
            <a:ext cx="4059936" cy="8412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39086" y="6356349"/>
            <a:ext cx="467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3F02E45-2D77-4B10-9CFB-9C054139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66119F-7A6F-6541-A821-276DBA431DE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862" y="6142348"/>
            <a:ext cx="397129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92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8" r:id="rId5"/>
    <p:sldLayoutId id="2147483659" r:id="rId6"/>
    <p:sldLayoutId id="2147483660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22BF-400B-4F69-A862-CA54B6207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E76D6-1D4D-4191-9A98-FDF4F92EEE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5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BC4EA-8359-4A42-9A4B-28B756B39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8AF7F-2BA0-4667-BFE9-59644175F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79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595959"/>
      </a:dk1>
      <a:lt1>
        <a:srgbClr val="FFFFFF"/>
      </a:lt1>
      <a:dk2>
        <a:srgbClr val="000000"/>
      </a:dk2>
      <a:lt2>
        <a:srgbClr val="F2F2F2"/>
      </a:lt2>
      <a:accent1>
        <a:srgbClr val="E31837"/>
      </a:accent1>
      <a:accent2>
        <a:srgbClr val="000000"/>
      </a:accent2>
      <a:accent3>
        <a:srgbClr val="595959"/>
      </a:accent3>
      <a:accent4>
        <a:srgbClr val="9BB6D2"/>
      </a:accent4>
      <a:accent5>
        <a:srgbClr val="AA6369"/>
      </a:accent5>
      <a:accent6>
        <a:srgbClr val="C1B7AF"/>
      </a:accent6>
      <a:hlink>
        <a:srgbClr val="385A7D"/>
      </a:hlink>
      <a:folHlink>
        <a:srgbClr val="9BB6D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16729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Add title</vt:lpstr>
      <vt:lpstr>Add heading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Rexel Suba</cp:lastModifiedBy>
  <cp:revision>16</cp:revision>
  <dcterms:created xsi:type="dcterms:W3CDTF">2019-10-11T20:41:58Z</dcterms:created>
  <dcterms:modified xsi:type="dcterms:W3CDTF">2021-07-21T22:11:47Z</dcterms:modified>
</cp:coreProperties>
</file>